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1"/>
  </p:notesMasterIdLst>
  <p:sldIdLst>
    <p:sldId id="271" r:id="rId2"/>
    <p:sldId id="256" r:id="rId3"/>
    <p:sldId id="257" r:id="rId4"/>
    <p:sldId id="258" r:id="rId5"/>
    <p:sldId id="259" r:id="rId6"/>
    <p:sldId id="260" r:id="rId7"/>
    <p:sldId id="269" r:id="rId8"/>
    <p:sldId id="270" r:id="rId9"/>
    <p:sldId id="265" r:id="rId10"/>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55941" autoAdjust="0"/>
  </p:normalViewPr>
  <p:slideViewPr>
    <p:cSldViewPr>
      <p:cViewPr varScale="1">
        <p:scale>
          <a:sx n="49" d="100"/>
          <a:sy n="49" d="100"/>
        </p:scale>
        <p:origin x="2434" y="53"/>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037840" cy="464820"/>
          </a:xfrm>
          <a:prstGeom prst="rect">
            <a:avLst/>
          </a:prstGeom>
        </p:spPr>
        <p:txBody>
          <a:bodyPr vert="horz" lIns="93172" tIns="46586" rIns="93172" bIns="46586" rtlCol="0"/>
          <a:lstStyle>
            <a:lvl1pPr algn="l">
              <a:defRPr sz="1200"/>
            </a:lvl1pPr>
          </a:lstStyle>
          <a:p>
            <a:endParaRPr lang="en-US" dirty="0"/>
          </a:p>
        </p:txBody>
      </p:sp>
      <p:sp>
        <p:nvSpPr>
          <p:cNvPr id="3" name="Date Placeholder 2"/>
          <p:cNvSpPr>
            <a:spLocks noGrp="1"/>
          </p:cNvSpPr>
          <p:nvPr>
            <p:ph type="dt" idx="1"/>
          </p:nvPr>
        </p:nvSpPr>
        <p:spPr>
          <a:xfrm>
            <a:off x="3970938" y="1"/>
            <a:ext cx="3037840" cy="464820"/>
          </a:xfrm>
          <a:prstGeom prst="rect">
            <a:avLst/>
          </a:prstGeom>
        </p:spPr>
        <p:txBody>
          <a:bodyPr vert="horz" lIns="93172" tIns="46586" rIns="93172" bIns="46586" rtlCol="0"/>
          <a:lstStyle>
            <a:lvl1pPr algn="r">
              <a:defRPr sz="1200"/>
            </a:lvl1pPr>
          </a:lstStyle>
          <a:p>
            <a:fld id="{E20F88BA-C213-4932-871F-69EC0E66D611}" type="datetimeFigureOut">
              <a:rPr lang="en-US" smtClean="0"/>
              <a:t>4/30/2019</a:t>
            </a:fld>
            <a:endParaRPr lang="en-US" dirty="0"/>
          </a:p>
        </p:txBody>
      </p:sp>
      <p:sp>
        <p:nvSpPr>
          <p:cNvPr id="4" name="Slide Image Placeholder 3"/>
          <p:cNvSpPr>
            <a:spLocks noGrp="1" noRot="1" noChangeAspect="1"/>
          </p:cNvSpPr>
          <p:nvPr>
            <p:ph type="sldImg" idx="2"/>
          </p:nvPr>
        </p:nvSpPr>
        <p:spPr>
          <a:xfrm>
            <a:off x="1181100" y="698500"/>
            <a:ext cx="4648200" cy="3486150"/>
          </a:xfrm>
          <a:prstGeom prst="rect">
            <a:avLst/>
          </a:prstGeom>
          <a:noFill/>
          <a:ln w="12700">
            <a:solidFill>
              <a:prstClr val="black"/>
            </a:solidFill>
          </a:ln>
        </p:spPr>
        <p:txBody>
          <a:bodyPr vert="horz" lIns="93172" tIns="46586" rIns="93172" bIns="46586" rtlCol="0" anchor="ctr"/>
          <a:lstStyle/>
          <a:p>
            <a:endParaRPr lang="en-US" dirty="0"/>
          </a:p>
        </p:txBody>
      </p:sp>
      <p:sp>
        <p:nvSpPr>
          <p:cNvPr id="5" name="Notes Placeholder 4"/>
          <p:cNvSpPr>
            <a:spLocks noGrp="1"/>
          </p:cNvSpPr>
          <p:nvPr>
            <p:ph type="body" sz="quarter" idx="3"/>
          </p:nvPr>
        </p:nvSpPr>
        <p:spPr>
          <a:xfrm>
            <a:off x="701040" y="4415791"/>
            <a:ext cx="5608320" cy="4183380"/>
          </a:xfrm>
          <a:prstGeom prst="rect">
            <a:avLst/>
          </a:prstGeom>
        </p:spPr>
        <p:txBody>
          <a:bodyPr vert="horz" lIns="93172" tIns="46586" rIns="93172" bIns="46586"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2" tIns="46586" rIns="93172" bIns="46586"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2" tIns="46586" rIns="93172" bIns="46586" rtlCol="0" anchor="b"/>
          <a:lstStyle>
            <a:lvl1pPr algn="r">
              <a:defRPr sz="1200"/>
            </a:lvl1pPr>
          </a:lstStyle>
          <a:p>
            <a:fld id="{D41737AA-35A3-4E38-A46D-C4B083A093C5}" type="slidenum">
              <a:rPr lang="en-US" smtClean="0"/>
              <a:t>‹#›</a:t>
            </a:fld>
            <a:endParaRPr lang="en-US" dirty="0"/>
          </a:p>
        </p:txBody>
      </p:sp>
    </p:spTree>
    <p:extLst>
      <p:ext uri="{BB962C8B-B14F-4D97-AF65-F5344CB8AC3E}">
        <p14:creationId xmlns:p14="http://schemas.microsoft.com/office/powerpoint/2010/main" val="374942517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41737AA-35A3-4E38-A46D-C4B083A093C5}" type="slidenum">
              <a:rPr lang="en-US" smtClean="0"/>
              <a:t>1</a:t>
            </a:fld>
            <a:endParaRPr lang="en-US" dirty="0"/>
          </a:p>
        </p:txBody>
      </p:sp>
    </p:spTree>
    <p:extLst>
      <p:ext uri="{BB962C8B-B14F-4D97-AF65-F5344CB8AC3E}">
        <p14:creationId xmlns:p14="http://schemas.microsoft.com/office/powerpoint/2010/main" val="124695778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Welcome, introductions.</a:t>
            </a:r>
          </a:p>
          <a:p>
            <a:endParaRPr lang="en-US" dirty="0" smtClean="0"/>
          </a:p>
          <a:p>
            <a:r>
              <a:rPr lang="en-US" dirty="0" smtClean="0"/>
              <a:t>Hand out materials, if you have some.</a:t>
            </a:r>
            <a:r>
              <a:rPr lang="en-US" baseline="0" dirty="0" smtClean="0"/>
              <a:t> </a:t>
            </a:r>
            <a:endParaRPr lang="en-US" dirty="0"/>
          </a:p>
        </p:txBody>
      </p:sp>
      <p:sp>
        <p:nvSpPr>
          <p:cNvPr id="4" name="Slide Number Placeholder 3"/>
          <p:cNvSpPr>
            <a:spLocks noGrp="1"/>
          </p:cNvSpPr>
          <p:nvPr>
            <p:ph type="sldNum" sz="quarter" idx="10"/>
          </p:nvPr>
        </p:nvSpPr>
        <p:spPr/>
        <p:txBody>
          <a:bodyPr/>
          <a:lstStyle/>
          <a:p>
            <a:fld id="{D41737AA-35A3-4E38-A46D-C4B083A093C5}" type="slidenum">
              <a:rPr lang="en-US" smtClean="0"/>
              <a:t>2</a:t>
            </a:fld>
            <a:endParaRPr lang="en-US" dirty="0"/>
          </a:p>
        </p:txBody>
      </p:sp>
    </p:spTree>
    <p:extLst>
      <p:ext uri="{BB962C8B-B14F-4D97-AF65-F5344CB8AC3E}">
        <p14:creationId xmlns:p14="http://schemas.microsoft.com/office/powerpoint/2010/main" val="297134196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smtClean="0"/>
              <a:t>Has anyone ever sent you money then asked you to send some of it to another person?</a:t>
            </a:r>
          </a:p>
          <a:p>
            <a:endParaRPr lang="en-US" baseline="0" dirty="0" smtClean="0"/>
          </a:p>
          <a:p>
            <a:r>
              <a:rPr lang="en-US" baseline="0" dirty="0" smtClean="0"/>
              <a:t>Raise your hand if this has happened to you or someone you know.</a:t>
            </a:r>
          </a:p>
          <a:p>
            <a:endParaRPr lang="en-US" baseline="0" dirty="0" smtClean="0"/>
          </a:p>
          <a:p>
            <a:r>
              <a:rPr lang="en-US" baseline="0" dirty="0" smtClean="0"/>
              <a:t>Did you know that they could be using you to move stolen money?  That makes you what some people call a “money mule” – even if you don’t know that’s what you’re doing.</a:t>
            </a:r>
          </a:p>
          <a:p>
            <a:endParaRPr lang="en-US" baseline="0" dirty="0" smtClean="0"/>
          </a:p>
        </p:txBody>
      </p:sp>
      <p:sp>
        <p:nvSpPr>
          <p:cNvPr id="4" name="Slide Number Placeholder 3"/>
          <p:cNvSpPr>
            <a:spLocks noGrp="1"/>
          </p:cNvSpPr>
          <p:nvPr>
            <p:ph type="sldNum" sz="quarter" idx="10"/>
          </p:nvPr>
        </p:nvSpPr>
        <p:spPr/>
        <p:txBody>
          <a:bodyPr/>
          <a:lstStyle/>
          <a:p>
            <a:fld id="{D41737AA-35A3-4E38-A46D-C4B083A093C5}" type="slidenum">
              <a:rPr lang="en-US" smtClean="0"/>
              <a:t>3</a:t>
            </a:fld>
            <a:endParaRPr lang="en-US" dirty="0"/>
          </a:p>
        </p:txBody>
      </p:sp>
    </p:spTree>
    <p:extLst>
      <p:ext uri="{BB962C8B-B14F-4D97-AF65-F5344CB8AC3E}">
        <p14:creationId xmlns:p14="http://schemas.microsoft.com/office/powerpoint/2010/main" val="112714365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smtClean="0"/>
              <a:t>Scammers don’t tell you the money is stolen. Instead, they tell you a </a:t>
            </a:r>
            <a:r>
              <a:rPr lang="en-US" baseline="0" dirty="0" smtClean="0"/>
              <a:t>story.</a:t>
            </a:r>
            <a:endParaRPr lang="en-US" baseline="0" dirty="0" smtClean="0"/>
          </a:p>
          <a:p>
            <a:endParaRPr lang="en-US" baseline="0" dirty="0" smtClean="0"/>
          </a:p>
          <a:p>
            <a:pPr marL="171450" indent="-171450">
              <a:buFont typeface="Arial" panose="020B0604020202020204" pitchFamily="34" charset="0"/>
              <a:buChar char="•"/>
            </a:pPr>
            <a:r>
              <a:rPr lang="en-US" baseline="0" dirty="0" smtClean="0"/>
              <a:t>Maybe they meet you online and create a relationship. Then, they ask you to deposit some money and send some of it to someone else.</a:t>
            </a:r>
          </a:p>
          <a:p>
            <a:pPr marL="171450" indent="-171450">
              <a:buFont typeface="Arial" panose="020B0604020202020204" pitchFamily="34" charset="0"/>
              <a:buChar char="•"/>
            </a:pPr>
            <a:endParaRPr lang="en-US" baseline="0" dirty="0" smtClean="0"/>
          </a:p>
          <a:p>
            <a:pPr marL="171450" indent="-171450">
              <a:buFont typeface="Arial" panose="020B0604020202020204" pitchFamily="34" charset="0"/>
              <a:buChar char="•"/>
            </a:pPr>
            <a:r>
              <a:rPr lang="en-US" baseline="0" dirty="0" smtClean="0"/>
              <a:t>Or maybe you find a job online. They send your first paycheck and ask you to give some of it to a “supplier” or “client.”</a:t>
            </a:r>
          </a:p>
          <a:p>
            <a:pPr marL="171450" indent="-171450">
              <a:buFont typeface="Arial" panose="020B0604020202020204" pitchFamily="34" charset="0"/>
              <a:buChar char="•"/>
            </a:pPr>
            <a:endParaRPr lang="en-US" baseline="0" dirty="0" smtClean="0"/>
          </a:p>
          <a:p>
            <a:pPr marL="171450" indent="-171450">
              <a:buFont typeface="Arial" panose="020B0604020202020204" pitchFamily="34" charset="0"/>
              <a:buChar char="•"/>
            </a:pPr>
            <a:r>
              <a:rPr lang="en-US" baseline="0" dirty="0" smtClean="0"/>
              <a:t>Or they say you’ve won a prize, lottery or sweepstakes. They send you money, telling you to keep some for yourself as winnings, then forward part of it elsewhere.</a:t>
            </a:r>
          </a:p>
          <a:p>
            <a:r>
              <a:rPr lang="en-US" baseline="0" dirty="0" smtClean="0"/>
              <a:t>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baseline="0" dirty="0" smtClean="0"/>
              <a:t>But in fact, there never was a relationship, job or prize – just a scam.</a:t>
            </a:r>
          </a:p>
          <a:p>
            <a:endParaRPr lang="en-US" baseline="0" dirty="0" smtClean="0"/>
          </a:p>
          <a:p>
            <a:r>
              <a:rPr lang="en-US" baseline="0" dirty="0" smtClean="0"/>
              <a:t>These are some of the ways that scammers may get you to move stolen money. Has anyone heard of others?  [DISCUSSION]</a:t>
            </a:r>
          </a:p>
          <a:p>
            <a:r>
              <a:rPr lang="en-US" baseline="0" dirty="0" smtClean="0"/>
              <a:t> </a:t>
            </a:r>
          </a:p>
          <a:p>
            <a:endParaRPr lang="en-US" baseline="0" dirty="0" smtClean="0"/>
          </a:p>
        </p:txBody>
      </p:sp>
      <p:sp>
        <p:nvSpPr>
          <p:cNvPr id="4" name="Slide Number Placeholder 3"/>
          <p:cNvSpPr>
            <a:spLocks noGrp="1"/>
          </p:cNvSpPr>
          <p:nvPr>
            <p:ph type="sldNum" sz="quarter" idx="10"/>
          </p:nvPr>
        </p:nvSpPr>
        <p:spPr/>
        <p:txBody>
          <a:bodyPr/>
          <a:lstStyle/>
          <a:p>
            <a:fld id="{D41737AA-35A3-4E38-A46D-C4B083A093C5}" type="slidenum">
              <a:rPr lang="en-US" smtClean="0"/>
              <a:t>4</a:t>
            </a:fld>
            <a:endParaRPr lang="en-US" dirty="0"/>
          </a:p>
        </p:txBody>
      </p:sp>
    </p:spTree>
    <p:extLst>
      <p:ext uri="{BB962C8B-B14F-4D97-AF65-F5344CB8AC3E}">
        <p14:creationId xmlns:p14="http://schemas.microsoft.com/office/powerpoint/2010/main" val="186550543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smtClean="0"/>
              <a:t>Here’s what may happen if you’re involved in moving stolen money:</a:t>
            </a:r>
          </a:p>
          <a:p>
            <a:endParaRPr lang="en-US" baseline="0" dirty="0" smtClean="0"/>
          </a:p>
          <a:p>
            <a:r>
              <a:rPr lang="en-US" baseline="0" dirty="0" smtClean="0"/>
              <a:t>You get a check and deposit it in your bank account. The check may clear but the bank may later figure out that the check was fake. Then, the bank will want you to repay it.</a:t>
            </a:r>
          </a:p>
          <a:p>
            <a:endParaRPr lang="en-US" baseline="0" dirty="0" smtClean="0"/>
          </a:p>
          <a:p>
            <a:r>
              <a:rPr lang="en-US" baseline="0" dirty="0" smtClean="0"/>
              <a:t>The scammer may also take your bank account or other personal information and misuse it. </a:t>
            </a:r>
          </a:p>
          <a:p>
            <a:endParaRPr lang="en-US" baseline="0" dirty="0" smtClean="0"/>
          </a:p>
          <a:p>
            <a:r>
              <a:rPr lang="en-US" baseline="0" dirty="0" smtClean="0"/>
              <a:t>You could even get into legal trouble for helping the scammer move stolen money.</a:t>
            </a:r>
          </a:p>
        </p:txBody>
      </p:sp>
      <p:sp>
        <p:nvSpPr>
          <p:cNvPr id="4" name="Slide Number Placeholder 3"/>
          <p:cNvSpPr>
            <a:spLocks noGrp="1"/>
          </p:cNvSpPr>
          <p:nvPr>
            <p:ph type="sldNum" sz="quarter" idx="10"/>
          </p:nvPr>
        </p:nvSpPr>
        <p:spPr/>
        <p:txBody>
          <a:bodyPr/>
          <a:lstStyle/>
          <a:p>
            <a:fld id="{D41737AA-35A3-4E38-A46D-C4B083A093C5}" type="slidenum">
              <a:rPr lang="en-US" smtClean="0"/>
              <a:t>5</a:t>
            </a:fld>
            <a:endParaRPr lang="en-US" dirty="0"/>
          </a:p>
        </p:txBody>
      </p:sp>
    </p:spTree>
    <p:extLst>
      <p:ext uri="{BB962C8B-B14F-4D97-AF65-F5344CB8AC3E}">
        <p14:creationId xmlns:p14="http://schemas.microsoft.com/office/powerpoint/2010/main" val="58374852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smtClean="0"/>
              <a:t>Has anyone had that happen before? What did you do? What do you think might work? [DISCUSSION]</a:t>
            </a:r>
          </a:p>
          <a:p>
            <a:endParaRPr lang="en-US" baseline="0" dirty="0" smtClean="0"/>
          </a:p>
          <a:p>
            <a:r>
              <a:rPr lang="en-US" baseline="0" dirty="0" smtClean="0"/>
              <a:t>What can you do?</a:t>
            </a:r>
          </a:p>
          <a:p>
            <a:endParaRPr lang="en-US" baseline="0" dirty="0" smtClean="0"/>
          </a:p>
          <a:p>
            <a:pPr marL="174697" indent="-174697">
              <a:buFont typeface="Arial" panose="020B0604020202020204" pitchFamily="34" charset="0"/>
              <a:buChar char="•"/>
            </a:pPr>
            <a:r>
              <a:rPr lang="en-US" baseline="0" dirty="0" smtClean="0"/>
              <a:t>Keep your money – and your information – to yourself. Never agree to transfer money for someone who contacts you, even if they promise a job, relationship or lottery winnings.</a:t>
            </a:r>
          </a:p>
          <a:p>
            <a:pPr marL="174697" indent="-174697">
              <a:buFont typeface="Arial" panose="020B0604020202020204" pitchFamily="34" charset="0"/>
              <a:buChar char="•"/>
            </a:pPr>
            <a:r>
              <a:rPr lang="en-US" baseline="0" dirty="0" smtClean="0"/>
              <a:t>Never wire money or buy gift cards for them. You could be helping a criminal move stolen money.</a:t>
            </a:r>
          </a:p>
          <a:p>
            <a:r>
              <a:rPr lang="en-US" baseline="0" dirty="0" smtClean="0"/>
              <a:t> </a:t>
            </a:r>
          </a:p>
        </p:txBody>
      </p:sp>
      <p:sp>
        <p:nvSpPr>
          <p:cNvPr id="4" name="Slide Number Placeholder 3"/>
          <p:cNvSpPr>
            <a:spLocks noGrp="1"/>
          </p:cNvSpPr>
          <p:nvPr>
            <p:ph type="sldNum" sz="quarter" idx="10"/>
          </p:nvPr>
        </p:nvSpPr>
        <p:spPr/>
        <p:txBody>
          <a:bodyPr/>
          <a:lstStyle/>
          <a:p>
            <a:fld id="{D41737AA-35A3-4E38-A46D-C4B083A093C5}" type="slidenum">
              <a:rPr lang="en-US" smtClean="0"/>
              <a:t>6</a:t>
            </a:fld>
            <a:endParaRPr lang="en-US" dirty="0"/>
          </a:p>
        </p:txBody>
      </p:sp>
    </p:spTree>
    <p:extLst>
      <p:ext uri="{BB962C8B-B14F-4D97-AF65-F5344CB8AC3E}">
        <p14:creationId xmlns:p14="http://schemas.microsoft.com/office/powerpoint/2010/main" val="363331536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smtClean="0"/>
              <a:t>Pass on this information to a friend or family member.</a:t>
            </a:r>
          </a:p>
          <a:p>
            <a:endParaRPr lang="en-US" baseline="0" dirty="0" smtClean="0"/>
          </a:p>
          <a:p>
            <a:r>
              <a:rPr lang="en-US" baseline="0" dirty="0" smtClean="0"/>
              <a:t>It’s exactly the kind of conversation we’ve had today that we hope will happen. Because you have this life experience, and you know a lot about a lot of things – including spotting and avoiding these kinds of scams. </a:t>
            </a:r>
          </a:p>
          <a:p>
            <a:endParaRPr lang="en-US" baseline="0" dirty="0" smtClean="0"/>
          </a:p>
          <a:p>
            <a:r>
              <a:rPr lang="en-US" baseline="0" dirty="0" smtClean="0"/>
              <a:t>But I’ll bet you have someone in your life who might benefit from a little extra help or information. So pass it on. Talk with them. Share your experience. Give them a flyer or a bookmark to help remind them. Let them know where they can find more information on the FTC’s website – at ftc.gov/PassItOn. </a:t>
            </a:r>
            <a:endParaRPr lang="en-US" dirty="0" smtClean="0"/>
          </a:p>
          <a:p>
            <a:endParaRPr lang="en-US" dirty="0"/>
          </a:p>
        </p:txBody>
      </p:sp>
      <p:sp>
        <p:nvSpPr>
          <p:cNvPr id="4" name="Slide Number Placeholder 3"/>
          <p:cNvSpPr>
            <a:spLocks noGrp="1"/>
          </p:cNvSpPr>
          <p:nvPr>
            <p:ph type="sldNum" sz="quarter" idx="10"/>
          </p:nvPr>
        </p:nvSpPr>
        <p:spPr/>
        <p:txBody>
          <a:bodyPr/>
          <a:lstStyle/>
          <a:p>
            <a:fld id="{D41737AA-35A3-4E38-A46D-C4B083A093C5}" type="slidenum">
              <a:rPr lang="en-US" smtClean="0"/>
              <a:t>7</a:t>
            </a:fld>
            <a:endParaRPr lang="en-US" dirty="0"/>
          </a:p>
        </p:txBody>
      </p:sp>
    </p:spTree>
    <p:extLst>
      <p:ext uri="{BB962C8B-B14F-4D97-AF65-F5344CB8AC3E}">
        <p14:creationId xmlns:p14="http://schemas.microsoft.com/office/powerpoint/2010/main" val="250216147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17"/>
            <a:r>
              <a:rPr lang="en-US" dirty="0" smtClean="0"/>
              <a:t>And if</a:t>
            </a:r>
            <a:r>
              <a:rPr lang="en-US" baseline="0" dirty="0" smtClean="0"/>
              <a:t> you or anyone you know spots a scam, the Federal Trade Commission would like to hear about it. Please call them or go online to file a complaint. FTC investigators go through the database all the time, looking for cases. Your report could make a real difference.</a:t>
            </a:r>
            <a:endParaRPr lang="en-US" dirty="0" smtClean="0"/>
          </a:p>
          <a:p>
            <a:endParaRPr lang="en-US" dirty="0"/>
          </a:p>
        </p:txBody>
      </p:sp>
      <p:sp>
        <p:nvSpPr>
          <p:cNvPr id="4" name="Slide Number Placeholder 3"/>
          <p:cNvSpPr>
            <a:spLocks noGrp="1"/>
          </p:cNvSpPr>
          <p:nvPr>
            <p:ph type="sldNum" sz="quarter" idx="10"/>
          </p:nvPr>
        </p:nvSpPr>
        <p:spPr/>
        <p:txBody>
          <a:bodyPr/>
          <a:lstStyle/>
          <a:p>
            <a:fld id="{D41737AA-35A3-4E38-A46D-C4B083A093C5}" type="slidenum">
              <a:rPr lang="en-US" smtClean="0"/>
              <a:t>8</a:t>
            </a:fld>
            <a:endParaRPr lang="en-US" dirty="0"/>
          </a:p>
        </p:txBody>
      </p:sp>
    </p:spTree>
    <p:extLst>
      <p:ext uri="{BB962C8B-B14F-4D97-AF65-F5344CB8AC3E}">
        <p14:creationId xmlns:p14="http://schemas.microsoft.com/office/powerpoint/2010/main" val="195427853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Thank you for taking the time to talk with me today, and for sharing your stories with the group.</a:t>
            </a:r>
            <a:r>
              <a:rPr lang="en-US" baseline="0" dirty="0" smtClean="0"/>
              <a:t> I hope it’s been useful.</a:t>
            </a:r>
            <a:endParaRPr lang="en-US" dirty="0" smtClean="0"/>
          </a:p>
          <a:p>
            <a:endParaRPr lang="en-US" dirty="0" smtClean="0"/>
          </a:p>
          <a:p>
            <a:r>
              <a:rPr lang="en-US" dirty="0" smtClean="0"/>
              <a:t>Questions? (Remind people to</a:t>
            </a:r>
            <a:r>
              <a:rPr lang="en-US" baseline="0" dirty="0" smtClean="0"/>
              <a:t> take materials for friends and family.)</a:t>
            </a:r>
          </a:p>
          <a:p>
            <a:endParaRPr lang="en-US" baseline="0" dirty="0" smtClean="0"/>
          </a:p>
          <a:p>
            <a:r>
              <a:rPr lang="en-US" baseline="0" dirty="0" smtClean="0"/>
              <a:t>Thanks!</a:t>
            </a:r>
            <a:endParaRPr lang="en-US" dirty="0"/>
          </a:p>
        </p:txBody>
      </p:sp>
      <p:sp>
        <p:nvSpPr>
          <p:cNvPr id="4" name="Slide Number Placeholder 3"/>
          <p:cNvSpPr>
            <a:spLocks noGrp="1"/>
          </p:cNvSpPr>
          <p:nvPr>
            <p:ph type="sldNum" sz="quarter" idx="10"/>
          </p:nvPr>
        </p:nvSpPr>
        <p:spPr/>
        <p:txBody>
          <a:bodyPr/>
          <a:lstStyle/>
          <a:p>
            <a:fld id="{D41737AA-35A3-4E38-A46D-C4B083A093C5}" type="slidenum">
              <a:rPr lang="en-US">
                <a:solidFill>
                  <a:prstClr val="black"/>
                </a:solidFill>
              </a:rPr>
              <a:pPr/>
              <a:t>9</a:t>
            </a:fld>
            <a:endParaRPr lang="en-US" dirty="0">
              <a:solidFill>
                <a:prstClr val="black"/>
              </a:solidFill>
            </a:endParaRPr>
          </a:p>
        </p:txBody>
      </p:sp>
    </p:spTree>
    <p:extLst>
      <p:ext uri="{BB962C8B-B14F-4D97-AF65-F5344CB8AC3E}">
        <p14:creationId xmlns:p14="http://schemas.microsoft.com/office/powerpoint/2010/main" val="297134196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Pass it on">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405875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Pass It On (seal)">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5384539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Sli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itle Placeholder 1"/>
          <p:cNvSpPr>
            <a:spLocks noGrp="1"/>
          </p:cNvSpPr>
          <p:nvPr>
            <p:ph type="title"/>
          </p:nvPr>
        </p:nvSpPr>
        <p:spPr>
          <a:xfrm>
            <a:off x="914400" y="2133600"/>
            <a:ext cx="7162800" cy="3200400"/>
          </a:xfrm>
          <a:prstGeom prst="rect">
            <a:avLst/>
          </a:prstGeom>
        </p:spPr>
        <p:txBody>
          <a:bodyPr vert="horz" lIns="91440" tIns="45720" rIns="91440" bIns="45720" rtlCol="0" anchor="ctr" anchorCtr="0">
            <a:normAutofit/>
          </a:bodyPr>
          <a:lstStyle>
            <a:lvl1pPr algn="ctr">
              <a:lnSpc>
                <a:spcPts val="5300"/>
              </a:lnSpc>
              <a:defRPr sz="6000" baseline="0"/>
            </a:lvl1pPr>
          </a:lstStyle>
          <a:p>
            <a:r>
              <a:rPr lang="en-US" smtClean="0"/>
              <a:t>Click to edit Master title style</a:t>
            </a:r>
            <a:endParaRPr lang="en-US" dirty="0"/>
          </a:p>
        </p:txBody>
      </p:sp>
      <p:sp>
        <p:nvSpPr>
          <p:cNvPr id="5" name="Subtitle 2"/>
          <p:cNvSpPr>
            <a:spLocks noGrp="1"/>
          </p:cNvSpPr>
          <p:nvPr>
            <p:ph type="subTitle" idx="1" hasCustomPrompt="1"/>
          </p:nvPr>
        </p:nvSpPr>
        <p:spPr>
          <a:xfrm>
            <a:off x="1371600" y="5257800"/>
            <a:ext cx="6400800" cy="3810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 </a:t>
            </a:r>
            <a:endParaRPr lang="en-US" dirty="0"/>
          </a:p>
        </p:txBody>
      </p:sp>
    </p:spTree>
    <p:extLst>
      <p:ext uri="{BB962C8B-B14F-4D97-AF65-F5344CB8AC3E}">
        <p14:creationId xmlns:p14="http://schemas.microsoft.com/office/powerpoint/2010/main" val="35663981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Content slide (no seal)">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chor="b" anchorCtr="0"/>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7669552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Content slide (seal)">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chor="b" anchorCtr="0"/>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0485794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Start a conversation">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4754650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report to the FTC">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99618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image" Target="../media/image1.jp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9">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905000" y="381000"/>
            <a:ext cx="5791200" cy="1143000"/>
          </a:xfrm>
          <a:prstGeom prst="rect">
            <a:avLst/>
          </a:prstGeom>
        </p:spPr>
        <p:txBody>
          <a:bodyPr vert="horz" lIns="91440" tIns="45720" rIns="91440" bIns="45720" rtlCol="0" anchor="b" anchorCtr="0">
            <a:noAutofit/>
          </a:bodyPr>
          <a:lstStyle/>
          <a:p>
            <a:r>
              <a:rPr lang="en-US" smtClean="0"/>
              <a:t>Click to edit Master title style</a:t>
            </a:r>
            <a:endParaRPr lang="en-US" dirty="0"/>
          </a:p>
        </p:txBody>
      </p:sp>
      <p:sp>
        <p:nvSpPr>
          <p:cNvPr id="3" name="Text Placeholder 2"/>
          <p:cNvSpPr>
            <a:spLocks noGrp="1"/>
          </p:cNvSpPr>
          <p:nvPr>
            <p:ph type="body" idx="1"/>
          </p:nvPr>
        </p:nvSpPr>
        <p:spPr>
          <a:xfrm>
            <a:off x="381000" y="2514600"/>
            <a:ext cx="8382000" cy="32004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373377563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Lst>
  <p:txStyles>
    <p:titleStyle>
      <a:lvl1pPr algn="ctr" defTabSz="914400" rtl="0" eaLnBrk="1" latinLnBrk="0" hangingPunct="1">
        <a:lnSpc>
          <a:spcPts val="4100"/>
        </a:lnSpc>
        <a:spcBef>
          <a:spcPct val="0"/>
        </a:spcBef>
        <a:buNone/>
        <a:defRPr sz="4100" b="1" i="0" kern="1200" baseline="0">
          <a:solidFill>
            <a:schemeClr val="tx1"/>
          </a:solidFill>
          <a:latin typeface="+mj-lt"/>
          <a:ea typeface="+mj-ea"/>
          <a:cs typeface="+mj-cs"/>
        </a:defRPr>
      </a:lvl1pPr>
    </p:titleStyle>
    <p:bodyStyle>
      <a:lvl1pPr marL="796925" indent="-630238" algn="l" defTabSz="914400" rtl="0" eaLnBrk="1" latinLnBrk="0" hangingPunct="1">
        <a:lnSpc>
          <a:spcPts val="4000"/>
        </a:lnSpc>
        <a:spcBef>
          <a:spcPts val="1200"/>
        </a:spcBef>
        <a:spcAft>
          <a:spcPts val="600"/>
        </a:spcAft>
        <a:buClr>
          <a:schemeClr val="tx2"/>
        </a:buClr>
        <a:buSzPct val="105000"/>
        <a:buFontTx/>
        <a:buBlip>
          <a:blip r:embed="rId10"/>
        </a:buBlip>
        <a:tabLst>
          <a:tab pos="914400" algn="l"/>
        </a:tabLst>
        <a:defRPr sz="3200" kern="1200">
          <a:solidFill>
            <a:schemeClr val="tx1"/>
          </a:solidFill>
          <a:latin typeface="+mn-lt"/>
          <a:ea typeface="+mn-ea"/>
          <a:cs typeface="+mn-cs"/>
        </a:defRPr>
      </a:lvl1pPr>
      <a:lvl2pPr marL="742950" indent="457200" algn="l" defTabSz="914400" rtl="0" eaLnBrk="1" latinLnBrk="0" hangingPunct="1">
        <a:lnSpc>
          <a:spcPts val="4000"/>
        </a:lnSpc>
        <a:spcBef>
          <a:spcPts val="1200"/>
        </a:spcBef>
        <a:spcAft>
          <a:spcPts val="600"/>
        </a:spcAft>
        <a:buClr>
          <a:schemeClr val="tx2"/>
        </a:buClr>
        <a:buFont typeface="Arial" panose="020B0604020202020204" pitchFamily="34" charset="0"/>
        <a:buChar char="•"/>
        <a:defRPr sz="2800" kern="1200">
          <a:solidFill>
            <a:schemeClr val="tx1"/>
          </a:solidFill>
          <a:latin typeface="+mn-lt"/>
          <a:ea typeface="+mn-ea"/>
          <a:cs typeface="+mn-cs"/>
        </a:defRPr>
      </a:lvl2pPr>
      <a:lvl3pPr marL="1143000" indent="457200" algn="l" defTabSz="914400" rtl="0" eaLnBrk="1" latinLnBrk="0" hangingPunct="1">
        <a:lnSpc>
          <a:spcPts val="4000"/>
        </a:lnSpc>
        <a:spcBef>
          <a:spcPts val="1200"/>
        </a:spcBef>
        <a:spcAft>
          <a:spcPts val="600"/>
        </a:spcAft>
        <a:buClr>
          <a:schemeClr val="tx2"/>
        </a:buClr>
        <a:buFont typeface="Wingdings" panose="05000000000000000000" pitchFamily="2" charset="2"/>
        <a:buChar char="§"/>
        <a:defRPr sz="2400" kern="1200">
          <a:solidFill>
            <a:schemeClr val="tx1"/>
          </a:solidFill>
          <a:latin typeface="+mn-lt"/>
          <a:ea typeface="+mn-ea"/>
          <a:cs typeface="+mn-cs"/>
        </a:defRPr>
      </a:lvl3pPr>
      <a:lvl4pPr marL="1600200" indent="457200" algn="l" defTabSz="914400" rtl="0" eaLnBrk="1" latinLnBrk="0" hangingPunct="1">
        <a:lnSpc>
          <a:spcPts val="4000"/>
        </a:lnSpc>
        <a:spcBef>
          <a:spcPts val="1200"/>
        </a:spcBef>
        <a:spcAft>
          <a:spcPts val="600"/>
        </a:spcAft>
        <a:buFont typeface="Arial" panose="020B0604020202020204" pitchFamily="34" charset="0"/>
        <a:buChar char="–"/>
        <a:defRPr sz="2000" kern="1200">
          <a:solidFill>
            <a:schemeClr val="tx1"/>
          </a:solidFill>
          <a:latin typeface="+mn-lt"/>
          <a:ea typeface="+mn-ea"/>
          <a:cs typeface="+mn-cs"/>
        </a:defRPr>
      </a:lvl4pPr>
      <a:lvl5pPr marL="2057400" indent="457200" algn="l" defTabSz="914400" rtl="0" eaLnBrk="1" latinLnBrk="0" hangingPunct="1">
        <a:lnSpc>
          <a:spcPts val="4000"/>
        </a:lnSpc>
        <a:spcBef>
          <a:spcPts val="1200"/>
        </a:spcBef>
        <a:spcAft>
          <a:spcPts val="60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5186739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133600"/>
            <a:ext cx="7848600" cy="2971800"/>
          </a:xfrm>
        </p:spPr>
        <p:txBody>
          <a:bodyPr/>
          <a:lstStyle/>
          <a:p>
            <a:r>
              <a:rPr lang="en-US" dirty="0" smtClean="0"/>
              <a:t>Money Mule</a:t>
            </a:r>
            <a:br>
              <a:rPr lang="en-US" dirty="0" smtClean="0"/>
            </a:br>
            <a:r>
              <a:rPr lang="en-US" dirty="0" smtClean="0"/>
              <a:t>Scams</a:t>
            </a:r>
            <a:endParaRPr lang="en-US" dirty="0"/>
          </a:p>
        </p:txBody>
      </p:sp>
      <p:sp>
        <p:nvSpPr>
          <p:cNvPr id="3" name="Subtitle 2"/>
          <p:cNvSpPr>
            <a:spLocks noGrp="1"/>
          </p:cNvSpPr>
          <p:nvPr>
            <p:ph type="subTitle" idx="1"/>
          </p:nvPr>
        </p:nvSpPr>
        <p:spPr/>
        <p:txBody>
          <a:bodyPr>
            <a:normAutofit fontScale="25000" lnSpcReduction="20000"/>
          </a:bodyPr>
          <a:lstStyle/>
          <a:p>
            <a:endParaRPr lang="en-US" dirty="0"/>
          </a:p>
        </p:txBody>
      </p:sp>
    </p:spTree>
    <p:extLst>
      <p:ext uri="{BB962C8B-B14F-4D97-AF65-F5344CB8AC3E}">
        <p14:creationId xmlns:p14="http://schemas.microsoft.com/office/powerpoint/2010/main" val="25511460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Money mules </a:t>
            </a:r>
            <a:endParaRPr lang="en-US" dirty="0"/>
          </a:p>
        </p:txBody>
      </p:sp>
      <p:sp>
        <p:nvSpPr>
          <p:cNvPr id="3" name="Content Placeholder 2"/>
          <p:cNvSpPr>
            <a:spLocks noGrp="1"/>
          </p:cNvSpPr>
          <p:nvPr>
            <p:ph idx="1"/>
          </p:nvPr>
        </p:nvSpPr>
        <p:spPr/>
        <p:txBody>
          <a:bodyPr/>
          <a:lstStyle/>
          <a:p>
            <a:endParaRPr lang="en-US" dirty="0" smtClean="0"/>
          </a:p>
          <a:p>
            <a:r>
              <a:rPr lang="en-US" dirty="0" smtClean="0"/>
              <a:t>Has anyone ever sent you money, then asked you to send some of it to another person?</a:t>
            </a:r>
            <a:endParaRPr lang="en-US" dirty="0"/>
          </a:p>
        </p:txBody>
      </p:sp>
    </p:spTree>
    <p:extLst>
      <p:ext uri="{BB962C8B-B14F-4D97-AF65-F5344CB8AC3E}">
        <p14:creationId xmlns:p14="http://schemas.microsoft.com/office/powerpoint/2010/main" val="40718771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story</a:t>
            </a:r>
            <a:endParaRPr lang="en-US" dirty="0"/>
          </a:p>
        </p:txBody>
      </p:sp>
      <p:sp>
        <p:nvSpPr>
          <p:cNvPr id="3" name="Content Placeholder 2"/>
          <p:cNvSpPr>
            <a:spLocks noGrp="1"/>
          </p:cNvSpPr>
          <p:nvPr>
            <p:ph idx="1"/>
          </p:nvPr>
        </p:nvSpPr>
        <p:spPr>
          <a:xfrm>
            <a:off x="381000" y="2514600"/>
            <a:ext cx="8382000" cy="4038600"/>
          </a:xfrm>
        </p:spPr>
        <p:txBody>
          <a:bodyPr>
            <a:normAutofit/>
          </a:bodyPr>
          <a:lstStyle/>
          <a:p>
            <a:r>
              <a:rPr lang="en-US" dirty="0" smtClean="0"/>
              <a:t>They don’t tell you the money is stolen.</a:t>
            </a:r>
          </a:p>
          <a:p>
            <a:r>
              <a:rPr lang="en-US" dirty="0" smtClean="0"/>
              <a:t>Instead they tell you about:</a:t>
            </a:r>
          </a:p>
          <a:p>
            <a:pPr lvl="1"/>
            <a:r>
              <a:rPr lang="en-US" dirty="0" smtClean="0"/>
              <a:t>Romance</a:t>
            </a:r>
          </a:p>
          <a:p>
            <a:pPr lvl="1"/>
            <a:r>
              <a:rPr lang="en-US" dirty="0" smtClean="0"/>
              <a:t>Jobs	</a:t>
            </a:r>
          </a:p>
          <a:p>
            <a:pPr lvl="1"/>
            <a:r>
              <a:rPr lang="en-US" dirty="0" smtClean="0"/>
              <a:t>Prizes/Lotteries</a:t>
            </a:r>
          </a:p>
          <a:p>
            <a:endParaRPr lang="en-US" dirty="0"/>
          </a:p>
          <a:p>
            <a:pPr marL="457200" lvl="1" indent="0">
              <a:buNone/>
            </a:pPr>
            <a:endParaRPr lang="en-US" dirty="0" smtClean="0"/>
          </a:p>
        </p:txBody>
      </p:sp>
    </p:spTree>
    <p:extLst>
      <p:ext uri="{BB962C8B-B14F-4D97-AF65-F5344CB8AC3E}">
        <p14:creationId xmlns:p14="http://schemas.microsoft.com/office/powerpoint/2010/main" val="34418284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it works</a:t>
            </a:r>
            <a:endParaRPr lang="en-US" dirty="0"/>
          </a:p>
        </p:txBody>
      </p:sp>
      <p:sp>
        <p:nvSpPr>
          <p:cNvPr id="3" name="Content Placeholder 2"/>
          <p:cNvSpPr>
            <a:spLocks noGrp="1"/>
          </p:cNvSpPr>
          <p:nvPr>
            <p:ph idx="1"/>
          </p:nvPr>
        </p:nvSpPr>
        <p:spPr>
          <a:xfrm>
            <a:off x="381000" y="2667000"/>
            <a:ext cx="8382000" cy="4038600"/>
          </a:xfrm>
        </p:spPr>
        <p:txBody>
          <a:bodyPr>
            <a:normAutofit/>
          </a:bodyPr>
          <a:lstStyle/>
          <a:p>
            <a:pPr>
              <a:lnSpc>
                <a:spcPct val="120000"/>
              </a:lnSpc>
            </a:pPr>
            <a:r>
              <a:rPr lang="en-US" dirty="0" smtClean="0"/>
              <a:t>You get a check</a:t>
            </a:r>
          </a:p>
          <a:p>
            <a:pPr>
              <a:lnSpc>
                <a:spcPct val="120000"/>
              </a:lnSpc>
            </a:pPr>
            <a:r>
              <a:rPr lang="en-US" dirty="0" smtClean="0"/>
              <a:t>You deposit it in your bank account</a:t>
            </a:r>
          </a:p>
          <a:p>
            <a:pPr>
              <a:lnSpc>
                <a:spcPct val="120000"/>
              </a:lnSpc>
            </a:pPr>
            <a:r>
              <a:rPr lang="en-US" dirty="0" smtClean="0"/>
              <a:t>You send money</a:t>
            </a:r>
          </a:p>
          <a:p>
            <a:pPr>
              <a:lnSpc>
                <a:spcPct val="120000"/>
              </a:lnSpc>
            </a:pPr>
            <a:r>
              <a:rPr lang="en-US" dirty="0" smtClean="0"/>
              <a:t>You learn the check was fake and </a:t>
            </a:r>
            <a:r>
              <a:rPr lang="en-US" dirty="0" smtClean="0"/>
              <a:t>have to repay </a:t>
            </a:r>
            <a:r>
              <a:rPr lang="en-US" smtClean="0"/>
              <a:t>the bank</a:t>
            </a:r>
            <a:endParaRPr lang="en-US" dirty="0" smtClean="0"/>
          </a:p>
        </p:txBody>
      </p:sp>
    </p:spTree>
    <p:extLst>
      <p:ext uri="{BB962C8B-B14F-4D97-AF65-F5344CB8AC3E}">
        <p14:creationId xmlns:p14="http://schemas.microsoft.com/office/powerpoint/2010/main" val="14333392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to do?</a:t>
            </a:r>
            <a:endParaRPr lang="en-US" dirty="0"/>
          </a:p>
        </p:txBody>
      </p:sp>
      <p:sp>
        <p:nvSpPr>
          <p:cNvPr id="3" name="Content Placeholder 2"/>
          <p:cNvSpPr>
            <a:spLocks noGrp="1"/>
          </p:cNvSpPr>
          <p:nvPr>
            <p:ph idx="1"/>
          </p:nvPr>
        </p:nvSpPr>
        <p:spPr/>
        <p:txBody>
          <a:bodyPr/>
          <a:lstStyle/>
          <a:p>
            <a:r>
              <a:rPr lang="en-US" dirty="0" smtClean="0"/>
              <a:t>Keep your money to yourself</a:t>
            </a:r>
          </a:p>
          <a:p>
            <a:endParaRPr lang="en-US" dirty="0" smtClean="0"/>
          </a:p>
          <a:p>
            <a:r>
              <a:rPr lang="en-US" dirty="0" smtClean="0"/>
              <a:t>Keep your information to yourself</a:t>
            </a:r>
          </a:p>
          <a:p>
            <a:pPr marL="0" indent="0">
              <a:buNone/>
            </a:pPr>
            <a:endParaRPr lang="en-US" dirty="0" smtClean="0"/>
          </a:p>
          <a:p>
            <a:endParaRPr lang="en-US" dirty="0"/>
          </a:p>
        </p:txBody>
      </p:sp>
    </p:spTree>
    <p:extLst>
      <p:ext uri="{BB962C8B-B14F-4D97-AF65-F5344CB8AC3E}">
        <p14:creationId xmlns:p14="http://schemas.microsoft.com/office/powerpoint/2010/main" val="297764894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66572864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17867190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133600"/>
            <a:ext cx="7924800" cy="3200400"/>
          </a:xfrm>
        </p:spPr>
        <p:txBody>
          <a:bodyPr/>
          <a:lstStyle/>
          <a:p>
            <a:r>
              <a:rPr lang="en-US" dirty="0" smtClean="0"/>
              <a:t>Money  Mule</a:t>
            </a:r>
            <a:br>
              <a:rPr lang="en-US" dirty="0" smtClean="0"/>
            </a:br>
            <a:r>
              <a:rPr lang="en-US" dirty="0" smtClean="0"/>
              <a:t>Scams</a:t>
            </a:r>
            <a:endParaRPr lang="en-US" dirty="0"/>
          </a:p>
        </p:txBody>
      </p:sp>
      <p:sp>
        <p:nvSpPr>
          <p:cNvPr id="3" name="Subtitle 2"/>
          <p:cNvSpPr>
            <a:spLocks noGrp="1"/>
          </p:cNvSpPr>
          <p:nvPr>
            <p:ph type="subTitle" idx="1"/>
          </p:nvPr>
        </p:nvSpPr>
        <p:spPr/>
        <p:txBody>
          <a:bodyPr>
            <a:normAutofit fontScale="25000" lnSpcReduction="20000"/>
          </a:bodyPr>
          <a:lstStyle/>
          <a:p>
            <a:endParaRPr lang="en-US" dirty="0"/>
          </a:p>
        </p:txBody>
      </p:sp>
    </p:spTree>
    <p:extLst>
      <p:ext uri="{BB962C8B-B14F-4D97-AF65-F5344CB8AC3E}">
        <p14:creationId xmlns:p14="http://schemas.microsoft.com/office/powerpoint/2010/main" val="1862917675"/>
      </p:ext>
    </p:extLst>
  </p:cSld>
  <p:clrMapOvr>
    <a:masterClrMapping/>
  </p:clrMapOvr>
</p:sld>
</file>

<file path=ppt/theme/theme1.xml><?xml version="1.0" encoding="utf-8"?>
<a:theme xmlns:a="http://schemas.openxmlformats.org/drawingml/2006/main" name="Pass It On">
  <a:themeElements>
    <a:clrScheme name="Pass It On">
      <a:dk1>
        <a:sysClr val="windowText" lastClr="000000"/>
      </a:dk1>
      <a:lt1>
        <a:sysClr val="window" lastClr="FFFFFF"/>
      </a:lt1>
      <a:dk2>
        <a:srgbClr val="439BA2"/>
      </a:dk2>
      <a:lt2>
        <a:srgbClr val="FEE8D2"/>
      </a:lt2>
      <a:accent1>
        <a:srgbClr val="439BA2"/>
      </a:accent1>
      <a:accent2>
        <a:srgbClr val="439BA2"/>
      </a:accent2>
      <a:accent3>
        <a:srgbClr val="439BA2"/>
      </a:accent3>
      <a:accent4>
        <a:srgbClr val="439BA2"/>
      </a:accent4>
      <a:accent5>
        <a:srgbClr val="4BACC6"/>
      </a:accent5>
      <a:accent6>
        <a:srgbClr val="439BA2"/>
      </a:accent6>
      <a:hlink>
        <a:srgbClr val="439BA2"/>
      </a:hlink>
      <a:folHlink>
        <a:srgbClr val="439BA2"/>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IDT</Template>
  <TotalTime>1419</TotalTime>
  <Words>709</Words>
  <Application>Microsoft Office PowerPoint</Application>
  <PresentationFormat>On-screen Show (4:3)</PresentationFormat>
  <Paragraphs>74</Paragraphs>
  <Slides>9</Slides>
  <Notes>9</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Arial</vt:lpstr>
      <vt:lpstr>Calibri</vt:lpstr>
      <vt:lpstr>Wingdings</vt:lpstr>
      <vt:lpstr>Pass It On</vt:lpstr>
      <vt:lpstr>PowerPoint Presentation</vt:lpstr>
      <vt:lpstr>Money Mule Scams</vt:lpstr>
      <vt:lpstr>Money mules </vt:lpstr>
      <vt:lpstr>The story</vt:lpstr>
      <vt:lpstr>How it works</vt:lpstr>
      <vt:lpstr>What to do?</vt:lpstr>
      <vt:lpstr>PowerPoint Presentation</vt:lpstr>
      <vt:lpstr>PowerPoint Presentation</vt:lpstr>
      <vt:lpstr>Money  Mule Scams</vt:lpstr>
    </vt:vector>
  </TitlesOfParts>
  <Company>Federal Trade Commission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Imposter Scams</dc:title>
  <dc:creator>Federal Trade Commission</dc:creator>
  <cp:lastModifiedBy>Schifferle, Lisa</cp:lastModifiedBy>
  <cp:revision>66</cp:revision>
  <cp:lastPrinted>2018-12-03T20:13:06Z</cp:lastPrinted>
  <dcterms:created xsi:type="dcterms:W3CDTF">2014-05-06T14:30:15Z</dcterms:created>
  <dcterms:modified xsi:type="dcterms:W3CDTF">2019-04-30T17:48:26Z</dcterms:modified>
</cp:coreProperties>
</file>